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C29F"/>
    <a:srgbClr val="996633"/>
    <a:srgbClr val="D0A172"/>
    <a:srgbClr val="FFE8B9"/>
    <a:srgbClr val="FF2F2F"/>
    <a:srgbClr val="FF9999"/>
    <a:srgbClr val="4F81BD"/>
    <a:srgbClr val="1B2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38" autoAdjust="0"/>
  </p:normalViewPr>
  <p:slideViewPr>
    <p:cSldViewPr>
      <p:cViewPr varScale="1">
        <p:scale>
          <a:sx n="96" d="100"/>
          <a:sy n="96" d="100"/>
        </p:scale>
        <p:origin x="4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455D8-F87A-42E7-AD17-A9D7B0452D93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B0265-C069-4946-8418-4C46BDBFB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042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Выделять блоки с именами библейских персонажей можно в любом порядке</a:t>
            </a:r>
            <a:r>
              <a:rPr lang="ru-RU" baseline="0" dirty="0" smtClean="0"/>
              <a:t> – анимация настроена с помощью триггеров.</a:t>
            </a:r>
          </a:p>
          <a:p>
            <a:r>
              <a:rPr lang="ru-RU" baseline="0" dirty="0" smtClean="0"/>
              <a:t>Если цветные кружки соответствия пар не нужны, их можно просто удалить.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B0265-C069-4946-8418-4C46BDBFB15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708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rgbClr val="FFEFD1"/>
            </a:gs>
            <a:gs pos="30000">
              <a:srgbClr val="F0EBD5"/>
            </a:gs>
            <a:gs pos="67000">
              <a:srgbClr val="D1C39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slide" Target="slide3.xml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microsoft.com/office/2007/relationships/hdphoto" Target="../media/hdphoto1.wdp"/><Relationship Id="rId5" Type="http://schemas.openxmlformats.org/officeDocument/2006/relationships/image" Target="../media/image4.jp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vetoch-opk.ru/" TargetMode="External"/><Relationship Id="rId2" Type="http://schemas.openxmlformats.org/officeDocument/2006/relationships/hyperlink" Target="http://www.eparhia.by/nashi-smi/detskii-zhurnal-kolybel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8348877" y="202553"/>
            <a:ext cx="526026" cy="648036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5661248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996633"/>
                </a:solidFill>
              </a:rPr>
              <a:t>В</a:t>
            </a:r>
            <a:r>
              <a:rPr lang="ru-RU" sz="4000" b="1" dirty="0" smtClean="0">
                <a:solidFill>
                  <a:srgbClr val="996633"/>
                </a:solidFill>
              </a:rPr>
              <a:t>икторина</a:t>
            </a:r>
            <a:endParaRPr lang="ru-RU" sz="4000" b="1" dirty="0">
              <a:solidFill>
                <a:srgbClr val="996633"/>
              </a:solidFill>
            </a:endParaRPr>
          </a:p>
        </p:txBody>
      </p:sp>
      <p:sp>
        <p:nvSpPr>
          <p:cNvPr id="7" name="Управляющая кнопка: справка 6">
            <a:hlinkClick r:id="rId2" action="ppaction://hlinksldjump" highlightClick="1"/>
          </p:cNvPr>
          <p:cNvSpPr/>
          <p:nvPr/>
        </p:nvSpPr>
        <p:spPr>
          <a:xfrm>
            <a:off x="8431790" y="1958985"/>
            <a:ext cx="360040" cy="312295"/>
          </a:xfrm>
          <a:prstGeom prst="actionButtonHelp">
            <a:avLst/>
          </a:prstGeom>
          <a:solidFill>
            <a:srgbClr val="C9C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в начало 7">
            <a:hlinkClick r:id="" action="ppaction://noaction" highlightClick="1"/>
          </p:cNvPr>
          <p:cNvSpPr/>
          <p:nvPr/>
        </p:nvSpPr>
        <p:spPr>
          <a:xfrm>
            <a:off x="8431790" y="1134807"/>
            <a:ext cx="360040" cy="312295"/>
          </a:xfrm>
          <a:prstGeom prst="actionButtonBeginning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Управляющая кнопка: домой 8">
            <a:hlinkClick r:id="" action="ppaction://hlinkshowjump?jump=endshow" highlightClick="1"/>
          </p:cNvPr>
          <p:cNvSpPr/>
          <p:nvPr/>
        </p:nvSpPr>
        <p:spPr>
          <a:xfrm>
            <a:off x="8431830" y="334892"/>
            <a:ext cx="360000" cy="288032"/>
          </a:xfrm>
          <a:prstGeom prst="actionButtonHome">
            <a:avLst/>
          </a:prstGeom>
          <a:solidFill>
            <a:srgbClr val="C9C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Управляющая кнопка: сведения 9">
            <a:hlinkClick r:id="rId3" action="ppaction://hlinksldjump" highlightClick="1"/>
          </p:cNvPr>
          <p:cNvSpPr/>
          <p:nvPr/>
        </p:nvSpPr>
        <p:spPr>
          <a:xfrm>
            <a:off x="8431870" y="2783164"/>
            <a:ext cx="360040" cy="360040"/>
          </a:xfrm>
          <a:prstGeom prst="actionButtonInformation">
            <a:avLst/>
          </a:prstGeom>
          <a:solidFill>
            <a:srgbClr val="C9C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00097"/>
            <a:ext cx="5480050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4621461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743" y="364456"/>
            <a:ext cx="1660134" cy="126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743" y="364456"/>
            <a:ext cx="1660135" cy="126000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208446" y="2702703"/>
            <a:ext cx="3132000" cy="612000"/>
          </a:xfrm>
          <a:prstGeom prst="roundRect">
            <a:avLst/>
          </a:prstGeom>
          <a:solidFill>
            <a:srgbClr val="C9C29F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 smtClean="0">
                <a:solidFill>
                  <a:schemeClr val="tx1"/>
                </a:solidFill>
              </a:rPr>
              <a:t>Царь Давид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8446" y="1056885"/>
            <a:ext cx="3132000" cy="612000"/>
          </a:xfrm>
          <a:prstGeom prst="roundRect">
            <a:avLst/>
          </a:prstGeom>
          <a:solidFill>
            <a:srgbClr val="C9C29F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Праотец Авраам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8446" y="3525612"/>
            <a:ext cx="3132000" cy="612000"/>
          </a:xfrm>
          <a:prstGeom prst="roundRect">
            <a:avLst/>
          </a:prstGeom>
          <a:solidFill>
            <a:srgbClr val="C9C29F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 smtClean="0">
                <a:solidFill>
                  <a:schemeClr val="tx1"/>
                </a:solidFill>
              </a:rPr>
              <a:t>Архангел Гавриил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8446" y="4348521"/>
            <a:ext cx="3132000" cy="612000"/>
          </a:xfrm>
          <a:prstGeom prst="roundRect">
            <a:avLst/>
          </a:prstGeom>
          <a:solidFill>
            <a:srgbClr val="C9C29F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 smtClean="0">
                <a:solidFill>
                  <a:schemeClr val="tx1"/>
                </a:solidFill>
              </a:rPr>
              <a:t>Праотец Ной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8446" y="5171430"/>
            <a:ext cx="3132000" cy="612000"/>
          </a:xfrm>
          <a:prstGeom prst="roundRect">
            <a:avLst/>
          </a:prstGeom>
          <a:solidFill>
            <a:srgbClr val="C9C29F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 smtClean="0">
                <a:solidFill>
                  <a:schemeClr val="tx1"/>
                </a:solidFill>
              </a:rPr>
              <a:t>Пророк Моисей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8446" y="5994342"/>
            <a:ext cx="3132000" cy="612000"/>
          </a:xfrm>
          <a:prstGeom prst="roundRect">
            <a:avLst/>
          </a:prstGeom>
          <a:solidFill>
            <a:srgbClr val="C9C29F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 smtClean="0">
                <a:solidFill>
                  <a:schemeClr val="tx1"/>
                </a:solidFill>
              </a:rPr>
              <a:t>Пророк Илия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8446" y="233976"/>
            <a:ext cx="3132000" cy="612000"/>
          </a:xfrm>
          <a:prstGeom prst="roundRect">
            <a:avLst/>
          </a:prstGeom>
          <a:solidFill>
            <a:srgbClr val="C9C29F"/>
          </a:solidFill>
          <a:ln>
            <a:noFill/>
            <a:headEnd type="oval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Архистратиг Михаил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8446" y="1879794"/>
            <a:ext cx="3132000" cy="612000"/>
          </a:xfrm>
          <a:prstGeom prst="roundRect">
            <a:avLst/>
          </a:prstGeom>
          <a:solidFill>
            <a:srgbClr val="C9C29F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 smtClean="0">
                <a:solidFill>
                  <a:schemeClr val="tx1"/>
                </a:solidFill>
              </a:rPr>
              <a:t>Пророк Иона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3017316" y="591479"/>
            <a:ext cx="216000" cy="216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8" name="Овал 67"/>
          <p:cNvSpPr/>
          <p:nvPr/>
        </p:nvSpPr>
        <p:spPr>
          <a:xfrm>
            <a:off x="3017316" y="1412928"/>
            <a:ext cx="216000" cy="216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0" name="Овал 69"/>
          <p:cNvSpPr/>
          <p:nvPr/>
        </p:nvSpPr>
        <p:spPr>
          <a:xfrm>
            <a:off x="3017316" y="2234377"/>
            <a:ext cx="216000" cy="216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Овал 71"/>
          <p:cNvSpPr/>
          <p:nvPr/>
        </p:nvSpPr>
        <p:spPr>
          <a:xfrm>
            <a:off x="3017316" y="3055826"/>
            <a:ext cx="216000" cy="21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Овал 73"/>
          <p:cNvSpPr/>
          <p:nvPr/>
        </p:nvSpPr>
        <p:spPr>
          <a:xfrm>
            <a:off x="3017316" y="3877275"/>
            <a:ext cx="216000" cy="216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6" name="Овал 75"/>
          <p:cNvSpPr/>
          <p:nvPr/>
        </p:nvSpPr>
        <p:spPr>
          <a:xfrm>
            <a:off x="3017316" y="4698724"/>
            <a:ext cx="216000" cy="216000"/>
          </a:xfrm>
          <a:prstGeom prst="ellipse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Овал 77"/>
          <p:cNvSpPr/>
          <p:nvPr/>
        </p:nvSpPr>
        <p:spPr>
          <a:xfrm>
            <a:off x="3017316" y="5520173"/>
            <a:ext cx="216000" cy="216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Овал 79"/>
          <p:cNvSpPr/>
          <p:nvPr/>
        </p:nvSpPr>
        <p:spPr>
          <a:xfrm>
            <a:off x="3017316" y="6341619"/>
            <a:ext cx="216000" cy="216000"/>
          </a:xfrm>
          <a:prstGeom prst="ellipse">
            <a:avLst/>
          </a:prstGeom>
          <a:solidFill>
            <a:srgbClr val="F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952" y="3152483"/>
            <a:ext cx="1289551" cy="180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952" y="3152483"/>
            <a:ext cx="1289551" cy="180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0" name="Прямоугольник 39"/>
          <p:cNvSpPr/>
          <p:nvPr/>
        </p:nvSpPr>
        <p:spPr>
          <a:xfrm>
            <a:off x="5465952" y="3172681"/>
            <a:ext cx="1289551" cy="177980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706" y="5110446"/>
            <a:ext cx="1706147" cy="1512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759" y="340806"/>
            <a:ext cx="1753409" cy="1296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573" y="5121191"/>
            <a:ext cx="1817906" cy="1368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898" y="2030580"/>
            <a:ext cx="859270" cy="270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97" y="2030580"/>
            <a:ext cx="859871" cy="270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8" name="Прямоугольник 37"/>
          <p:cNvSpPr/>
          <p:nvPr/>
        </p:nvSpPr>
        <p:spPr>
          <a:xfrm>
            <a:off x="7147462" y="2030580"/>
            <a:ext cx="876705" cy="2700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573" y="5121191"/>
            <a:ext cx="1817906" cy="1368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9" name="Прямоугольник 38"/>
          <p:cNvSpPr/>
          <p:nvPr/>
        </p:nvSpPr>
        <p:spPr>
          <a:xfrm>
            <a:off x="4007573" y="5128389"/>
            <a:ext cx="1817906" cy="1360801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362" y="3186468"/>
            <a:ext cx="1266822" cy="179373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0" cstate="print">
            <a:grayscl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711" y="1810990"/>
            <a:ext cx="2448000" cy="11153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711" y="1810990"/>
            <a:ext cx="2448000" cy="1118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6" name="Прямоугольник 35"/>
          <p:cNvSpPr/>
          <p:nvPr/>
        </p:nvSpPr>
        <p:spPr>
          <a:xfrm>
            <a:off x="4052857" y="1843824"/>
            <a:ext cx="2447853" cy="111936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9" name="Рисунок 58"/>
          <p:cNvPicPr>
            <a:picLocks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362" y="3186468"/>
            <a:ext cx="1267200" cy="1794265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3850362" y="3189468"/>
            <a:ext cx="1244961" cy="1787729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706" y="5110446"/>
            <a:ext cx="1706147" cy="1512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4" name="Прямоугольник 33"/>
          <p:cNvSpPr/>
          <p:nvPr/>
        </p:nvSpPr>
        <p:spPr>
          <a:xfrm>
            <a:off x="6366706" y="5100400"/>
            <a:ext cx="1706147" cy="1529629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838479" y="353650"/>
            <a:ext cx="1669398" cy="1270805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759" y="340806"/>
            <a:ext cx="1753412" cy="1296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7" name="Прямоугольник 36"/>
          <p:cNvSpPr/>
          <p:nvPr/>
        </p:nvSpPr>
        <p:spPr>
          <a:xfrm>
            <a:off x="6270759" y="340806"/>
            <a:ext cx="1753409" cy="128385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7" name="Овал 66"/>
          <p:cNvSpPr/>
          <p:nvPr/>
        </p:nvSpPr>
        <p:spPr>
          <a:xfrm>
            <a:off x="7220778" y="4415701"/>
            <a:ext cx="216000" cy="216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Овал 68"/>
          <p:cNvSpPr/>
          <p:nvPr/>
        </p:nvSpPr>
        <p:spPr>
          <a:xfrm>
            <a:off x="4102297" y="5244207"/>
            <a:ext cx="216000" cy="216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1" name="Овал 70"/>
          <p:cNvSpPr/>
          <p:nvPr/>
        </p:nvSpPr>
        <p:spPr>
          <a:xfrm>
            <a:off x="4097058" y="1885451"/>
            <a:ext cx="216000" cy="216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5570733" y="4631701"/>
            <a:ext cx="216000" cy="21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Овал 74"/>
          <p:cNvSpPr/>
          <p:nvPr/>
        </p:nvSpPr>
        <p:spPr>
          <a:xfrm>
            <a:off x="3905636" y="4622580"/>
            <a:ext cx="216000" cy="216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Овал 76"/>
          <p:cNvSpPr/>
          <p:nvPr/>
        </p:nvSpPr>
        <p:spPr>
          <a:xfrm>
            <a:off x="6446372" y="6338457"/>
            <a:ext cx="216000" cy="216000"/>
          </a:xfrm>
          <a:prstGeom prst="ellipse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Овал 78"/>
          <p:cNvSpPr/>
          <p:nvPr/>
        </p:nvSpPr>
        <p:spPr>
          <a:xfrm>
            <a:off x="3887872" y="1309254"/>
            <a:ext cx="216000" cy="216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Овал 80"/>
          <p:cNvSpPr/>
          <p:nvPr/>
        </p:nvSpPr>
        <p:spPr>
          <a:xfrm>
            <a:off x="6338372" y="1309254"/>
            <a:ext cx="216000" cy="216000"/>
          </a:xfrm>
          <a:prstGeom prst="ellipse">
            <a:avLst/>
          </a:prstGeom>
          <a:solidFill>
            <a:srgbClr val="F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8348877" y="202553"/>
            <a:ext cx="526026" cy="648036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83" name="Управляющая кнопка: справка 82">
            <a:hlinkClick r:id="" action="ppaction://noaction" highlightClick="1"/>
          </p:cNvPr>
          <p:cNvSpPr/>
          <p:nvPr/>
        </p:nvSpPr>
        <p:spPr>
          <a:xfrm>
            <a:off x="8431790" y="1958985"/>
            <a:ext cx="360040" cy="312295"/>
          </a:xfrm>
          <a:prstGeom prst="actionButtonHelp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8" name="Управляющая кнопка: в начало 87">
            <a:hlinkClick r:id="" action="ppaction://hlinkshowjump?jump=firstslide" highlightClick="1"/>
          </p:cNvPr>
          <p:cNvSpPr/>
          <p:nvPr/>
        </p:nvSpPr>
        <p:spPr>
          <a:xfrm>
            <a:off x="8431790" y="1134807"/>
            <a:ext cx="360040" cy="312295"/>
          </a:xfrm>
          <a:prstGeom prst="actionButtonBeginning">
            <a:avLst/>
          </a:prstGeom>
          <a:solidFill>
            <a:srgbClr val="C9C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9" name="Управляющая кнопка: домой 88">
            <a:hlinkClick r:id="" action="ppaction://hlinkshowjump?jump=endshow" highlightClick="1"/>
          </p:cNvPr>
          <p:cNvSpPr/>
          <p:nvPr/>
        </p:nvSpPr>
        <p:spPr>
          <a:xfrm>
            <a:off x="8431830" y="334892"/>
            <a:ext cx="360000" cy="288032"/>
          </a:xfrm>
          <a:prstGeom prst="actionButtonHome">
            <a:avLst/>
          </a:prstGeom>
          <a:solidFill>
            <a:srgbClr val="C9C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0" name="Управляющая кнопка: сведения 89">
            <a:hlinkClick r:id="rId13" action="ppaction://hlinksldjump" highlightClick="1"/>
          </p:cNvPr>
          <p:cNvSpPr/>
          <p:nvPr/>
        </p:nvSpPr>
        <p:spPr>
          <a:xfrm>
            <a:off x="8431870" y="2783164"/>
            <a:ext cx="360040" cy="360040"/>
          </a:xfrm>
          <a:prstGeom prst="actionButtonInformation">
            <a:avLst/>
          </a:prstGeom>
          <a:solidFill>
            <a:srgbClr val="C9C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1792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66" grpId="0" animBg="1"/>
      <p:bldP spid="68" grpId="0" animBg="1"/>
      <p:bldP spid="70" grpId="0" animBg="1"/>
      <p:bldP spid="72" grpId="0" animBg="1"/>
      <p:bldP spid="74" grpId="0" animBg="1"/>
      <p:bldP spid="76" grpId="0" animBg="1"/>
      <p:bldP spid="78" grpId="0" animBg="1"/>
      <p:bldP spid="80" grpId="0" animBg="1"/>
      <p:bldP spid="40" grpId="0" animBg="1"/>
      <p:bldP spid="40" grpId="1" animBg="1"/>
      <p:bldP spid="38" grpId="0" animBg="1"/>
      <p:bldP spid="38" grpId="1" animBg="1"/>
      <p:bldP spid="39" grpId="0" animBg="1"/>
      <p:bldP spid="39" grpId="1" animBg="1"/>
      <p:bldP spid="36" grpId="0" animBg="1"/>
      <p:bldP spid="36" grpId="1" animBg="1"/>
      <p:bldP spid="35" grpId="0" animBg="1"/>
      <p:bldP spid="35" grpId="1" animBg="1"/>
      <p:bldP spid="34" grpId="0" animBg="1"/>
      <p:bldP spid="34" grpId="1" animBg="1"/>
      <p:bldP spid="33" grpId="0" animBg="1"/>
      <p:bldP spid="33" grpId="1" animBg="1"/>
      <p:bldP spid="37" grpId="0" animBg="1"/>
      <p:bldP spid="37" grpId="1" animBg="1"/>
      <p:bldP spid="67" grpId="0" animBg="1"/>
      <p:bldP spid="69" grpId="0" animBg="1"/>
      <p:bldP spid="71" grpId="0" animBg="1"/>
      <p:bldP spid="73" grpId="0" animBg="1"/>
      <p:bldP spid="75" grpId="0" animBg="1"/>
      <p:bldP spid="77" grpId="0" animBg="1"/>
      <p:bldP spid="79" grpId="0" animBg="1"/>
      <p:bldP spid="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835696" y="450036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1</a:t>
            </a:r>
            <a:r>
              <a:rPr lang="ru-RU" sz="2400" b="1" dirty="0" smtClean="0"/>
              <a:t>. Щелчком левой кнопки мышки выбираем библейского персонажа.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67744" y="5235540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3</a:t>
            </a:r>
            <a:r>
              <a:rPr lang="ru-RU" sz="2400" b="1" dirty="0" smtClean="0"/>
              <a:t>. Если выбор был верен, картинка станет цветной.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012160" y="33489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Выход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868144" y="975870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 первый слайд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745697" y="1971116"/>
            <a:ext cx="1938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Викторина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868144" y="2732351"/>
            <a:ext cx="1938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Инструкция</a:t>
            </a:r>
            <a:endParaRPr lang="ru-RU" sz="2400" b="1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7596336" y="2963183"/>
            <a:ext cx="683688" cy="1"/>
          </a:xfrm>
          <a:prstGeom prst="straightConnector1">
            <a:avLst/>
          </a:prstGeom>
          <a:ln w="28575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24040" y="3442736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2</a:t>
            </a:r>
            <a:r>
              <a:rPr lang="ru-RU" sz="2400" b="1" dirty="0" smtClean="0"/>
              <a:t>. Теперь щелчком левой кнопки выбираем предмет, относящийся к истории выбранного героя. </a:t>
            </a: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348877" y="202553"/>
            <a:ext cx="526026" cy="648036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3" name="Управляющая кнопка: справка 32">
            <a:hlinkClick r:id="rId2" action="ppaction://hlinksldjump" highlightClick="1"/>
          </p:cNvPr>
          <p:cNvSpPr/>
          <p:nvPr/>
        </p:nvSpPr>
        <p:spPr>
          <a:xfrm>
            <a:off x="8431790" y="1958985"/>
            <a:ext cx="360040" cy="312295"/>
          </a:xfrm>
          <a:prstGeom prst="actionButtonHelp">
            <a:avLst/>
          </a:prstGeom>
          <a:solidFill>
            <a:srgbClr val="C9C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Управляющая кнопка: в начало 33">
            <a:hlinkClick r:id="" action="ppaction://hlinkshowjump?jump=firstslide" highlightClick="1"/>
          </p:cNvPr>
          <p:cNvSpPr/>
          <p:nvPr/>
        </p:nvSpPr>
        <p:spPr>
          <a:xfrm>
            <a:off x="8431790" y="1134807"/>
            <a:ext cx="360040" cy="312295"/>
          </a:xfrm>
          <a:prstGeom prst="actionButtonBeginning">
            <a:avLst/>
          </a:prstGeom>
          <a:solidFill>
            <a:srgbClr val="C9C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Управляющая кнопка: домой 34">
            <a:hlinkClick r:id="" action="ppaction://hlinkshowjump?jump=endshow" highlightClick="1"/>
          </p:cNvPr>
          <p:cNvSpPr/>
          <p:nvPr/>
        </p:nvSpPr>
        <p:spPr>
          <a:xfrm>
            <a:off x="8431830" y="334892"/>
            <a:ext cx="360000" cy="288032"/>
          </a:xfrm>
          <a:prstGeom prst="actionButtonHome">
            <a:avLst/>
          </a:prstGeom>
          <a:solidFill>
            <a:srgbClr val="C9C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Управляющая кнопка: сведения 35">
            <a:hlinkClick r:id="" action="ppaction://noaction" highlightClick="1"/>
          </p:cNvPr>
          <p:cNvSpPr/>
          <p:nvPr/>
        </p:nvSpPr>
        <p:spPr>
          <a:xfrm>
            <a:off x="8431870" y="2783164"/>
            <a:ext cx="360040" cy="360040"/>
          </a:xfrm>
          <a:prstGeom prst="actionButtonInformation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 flipV="1">
            <a:off x="7464331" y="2204217"/>
            <a:ext cx="683688" cy="1"/>
          </a:xfrm>
          <a:prstGeom prst="straightConnector1">
            <a:avLst/>
          </a:prstGeom>
          <a:ln w="28575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7464331" y="1394402"/>
            <a:ext cx="683688" cy="1"/>
          </a:xfrm>
          <a:prstGeom prst="straightConnector1">
            <a:avLst/>
          </a:prstGeom>
          <a:ln w="28575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7428091" y="565724"/>
            <a:ext cx="683688" cy="1"/>
          </a:xfrm>
          <a:prstGeom prst="straightConnector1">
            <a:avLst/>
          </a:prstGeom>
          <a:ln w="28575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743" y="203785"/>
            <a:ext cx="1278177" cy="256244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3359129"/>
            <a:ext cx="1868673" cy="284866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771" y="3359129"/>
            <a:ext cx="1877568" cy="291388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83208025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95536" y="463073"/>
            <a:ext cx="83529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Викторина взята из детского православного журнала «Колыбель» миссионерского отдела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Новогрудской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епархии Белорусской Православной Церкви. 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522812" y="1207784"/>
            <a:ext cx="60983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Все номера журнала «Колыбель» можно прочитать и скачать на сайте </a:t>
            </a:r>
            <a:r>
              <a:rPr lang="ru-RU" dirty="0" err="1" smtClean="0">
                <a:solidFill>
                  <a:srgbClr val="000000"/>
                </a:solidFill>
                <a:cs typeface="Times New Roman" pitchFamily="18" charset="0"/>
              </a:rPr>
              <a:t>Новогрудской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 епархии: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www.eparhia.by/nashi-smi/detskii-zhurnal-kolybel.html</a:t>
            </a:r>
            <a:r>
              <a:rPr lang="ru-RU" dirty="0" smtClean="0"/>
              <a:t> 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306524" y="5133959"/>
            <a:ext cx="65309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Calibri" pitchFamily="34" charset="0"/>
              </a:rPr>
              <a:t>Презентация выполнена для сайта</a:t>
            </a:r>
          </a:p>
          <a:p>
            <a:pPr algn="ctr"/>
            <a:r>
              <a:rPr lang="ru-RU" dirty="0" smtClean="0">
                <a:latin typeface="Calibri" pitchFamily="34" charset="0"/>
              </a:rPr>
              <a:t>«</a:t>
            </a:r>
            <a:r>
              <a:rPr lang="ru-RU" dirty="0" err="1" smtClean="0">
                <a:latin typeface="Calibri" pitchFamily="34" charset="0"/>
              </a:rPr>
              <a:t>Светочъ</a:t>
            </a:r>
            <a:r>
              <a:rPr lang="ru-RU" dirty="0" smtClean="0">
                <a:latin typeface="Calibri" pitchFamily="34" charset="0"/>
              </a:rPr>
              <a:t>. Основы православной веры в презентациях»</a:t>
            </a:r>
          </a:p>
          <a:p>
            <a:pPr algn="ctr"/>
            <a:r>
              <a:rPr lang="en-US" dirty="0">
                <a:latin typeface="Calibri" pitchFamily="34" charset="0"/>
                <a:hlinkClick r:id="rId3"/>
              </a:rPr>
              <a:t>http://</a:t>
            </a:r>
            <a:r>
              <a:rPr lang="en-US" dirty="0" smtClean="0">
                <a:latin typeface="Calibri" pitchFamily="34" charset="0"/>
                <a:hlinkClick r:id="rId3"/>
              </a:rPr>
              <a:t>svetoch-opk.ru</a:t>
            </a:r>
            <a:r>
              <a:rPr lang="ru-RU" dirty="0" smtClean="0">
                <a:latin typeface="Calibri" pitchFamily="34" charset="0"/>
              </a:rPr>
              <a:t> </a:t>
            </a:r>
            <a:endParaRPr 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797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141</Words>
  <Application>Microsoft Office PowerPoint</Application>
  <PresentationFormat>Экран (4:3)</PresentationFormat>
  <Paragraphs>25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храм</cp:lastModifiedBy>
  <cp:revision>96</cp:revision>
  <dcterms:created xsi:type="dcterms:W3CDTF">2014-06-08T03:06:23Z</dcterms:created>
  <dcterms:modified xsi:type="dcterms:W3CDTF">2022-02-01T09:01:29Z</dcterms:modified>
</cp:coreProperties>
</file>